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0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93DB5C-DF9C-4A67-84A2-A2B8B525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5781D3-4555-400D-9860-2E05C2FDF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112300-3F47-4D1B-B6DB-33698016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48211C-880E-4029-83DF-2F5C9BD7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F1B39-C0D4-4DFB-BA8D-7C0F294E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86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1C9710-0CF6-4B78-92F4-F6743A60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F396AD8-71DF-45DA-A36F-AD02BEAF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38AE33-B166-4041-A4DC-E045C8E8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81EAF-2D44-4772-A0D6-33FAA1A7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BB2D3C-5C68-4BE0-AB48-3363D0DC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885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E5FC2C7-8A7E-45A6-A524-9165D8A2B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23DCAC-B100-4F6C-BE77-03CD5D46B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0133EA-0207-4A49-AEEF-C6212FA3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290502-26FF-4BFE-8AF1-609DDDB9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BE7D09-03B9-42A1-8E47-5F8ED278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1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485833-5834-4459-9187-43789E65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82BD1-C80F-4046-AD00-4363CE1C2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BF1FC9-0DD8-4C53-86DD-5888EB85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574AD-69CA-4CDC-BFEF-DE04D3F7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4E24F4-2B00-4108-AA68-3F0CE30D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5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14B57C-EF04-400F-A9F4-70683EEE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D30789-6BD2-4B31-9D64-92CF6E442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C1BB23-F2FF-4A2D-A558-D73AD94D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462888-E94A-4D3B-8375-DCB4A92E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7C4DB6-2F02-4264-A3AF-0647EF76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61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3261E8-1266-4F96-A370-6DFC8562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F65A23-046C-477B-9FCE-07EB4E0FB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F13017-E32F-4CED-A293-CA95F2A63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50A230-6F28-4966-B775-82C48F99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0F91E1-92C8-47A1-A48C-50F2A29B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E1505D-FE4E-45F8-A548-069F49D9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03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92A9A2-CF71-41BF-BB86-6741DA05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1B4629-B04B-4D18-BE62-C31AEBA69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2E78C91-1DE7-4A0F-8955-4950342D0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887B8DE-321E-4B66-A54B-729D8F042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41CD5B-B84E-4BEF-BB6C-465A708CA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E635889-C762-4515-96C0-66793259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E471B2E-8023-49B7-8CFE-CD0EA4AC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AA604DB-7FF9-4688-A493-EF58B620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92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766C-DBB0-458B-8866-5BB7E737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D813FC-E6EF-45F2-B803-A0A17D51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A5E9AA-6103-4A0B-BDCC-4EA0E4AD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80E309-7AE3-44B9-9B30-9649FB15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07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7526952-7949-49F7-AAB7-1A0E0B61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01533A8-0740-42F0-8ED3-13A309AD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D0939C6-39B5-4E2C-A00E-673A2D9F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7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8D2AD4-8864-4636-AD68-5282D549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91F9AB-DCED-40E5-8D25-B315A6EC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352473-1CC0-4F93-AC0E-D6A7C3BC5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DCC6C5-5DA6-4CD5-ACD8-505CF08F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BEDBD5-2356-473E-A8B4-0ECA7FD3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225022-7335-46C2-98B6-0B45E48E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FFCA3F-802C-4063-B695-209B80579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6CDCD1-A07D-4F99-A410-CB0D4A003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2B4C97-9230-4B40-A95B-432D497F7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B0DD3A-BC8C-4E1E-B745-FB6ED8A0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1808006-B6FD-439E-8C73-FAF4C96E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9B86D-F87D-4069-8E65-0D4E22AD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5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77F694-472E-4182-B72A-472263C1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2DFDFE-17F7-4E7F-96C7-0CBD60A9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125C79-E291-4480-B296-E6BBCC4FD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5950-FE7D-4496-B94F-585F7292268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AD1BE3-67C4-4EA6-B304-19F35F53F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3D20CF-BC2F-4C73-B82F-796E0EC8E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15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906A95E-F5F5-440E-A057-DC93C98C4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6809"/>
              </p:ext>
            </p:extLst>
          </p:nvPr>
        </p:nvGraphicFramePr>
        <p:xfrm>
          <a:off x="1760812" y="805446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8594757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56451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4800" dirty="0"/>
                        <a:t>Enten….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800" dirty="0"/>
                        <a:t>  Eller…..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3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5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nb-NO" sz="5400" dirty="0"/>
                        <a:t>kstroversjon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5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nb-NO" sz="5400" dirty="0"/>
                        <a:t>ntroversjon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9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5400" b="1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nb-NO" sz="5400" dirty="0"/>
                        <a:t>ansing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5400" dirty="0" err="1"/>
                        <a:t>I</a:t>
                      </a:r>
                      <a:r>
                        <a:rPr lang="nb-NO" sz="5400" b="1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nb-NO" sz="5400" dirty="0" err="1"/>
                        <a:t>tuisjon</a:t>
                      </a:r>
                      <a:endParaRPr lang="nb-NO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5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nb-NO" sz="5400" dirty="0"/>
                        <a:t>enking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54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nb-NO" sz="5400" dirty="0"/>
                        <a:t>ølelse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7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5400" b="0" dirty="0" err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nb-NO" sz="5400" dirty="0" err="1"/>
                        <a:t>vg</a:t>
                      </a:r>
                      <a:r>
                        <a:rPr lang="nb-NO" sz="5400" b="1" dirty="0" err="1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nb-NO" sz="5400" dirty="0" err="1"/>
                        <a:t>ørelse</a:t>
                      </a:r>
                      <a:endParaRPr lang="nb-NO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5400" dirty="0" err="1"/>
                        <a:t>O</a:t>
                      </a:r>
                      <a:r>
                        <a:rPr lang="nb-NO" sz="5400" b="1" dirty="0" err="1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nb-NO" sz="5400" dirty="0" err="1"/>
                        <a:t>plevelse</a:t>
                      </a:r>
                      <a:endParaRPr lang="nb-NO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991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17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48FCD6-CE0B-4563-849F-BE04AA0E1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nb-NO" sz="2800" dirty="0" err="1"/>
              <a:t>Persentasjonsteknikk</a:t>
            </a:r>
            <a:r>
              <a:rPr lang="nb-NO" sz="2800" dirty="0"/>
              <a:t>.  </a:t>
            </a:r>
            <a:r>
              <a:rPr lang="nb-NO" sz="2800" b="1" dirty="0"/>
              <a:t>Presist. Kortfattet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D54687-9357-4179-A49F-3EF0B7D8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8" y="2548467"/>
            <a:ext cx="4165670" cy="3628495"/>
          </a:xfrm>
        </p:spPr>
        <p:txBody>
          <a:bodyPr>
            <a:normAutofit/>
          </a:bodyPr>
          <a:lstStyle/>
          <a:p>
            <a:r>
              <a:rPr lang="nb-NO" b="1" dirty="0"/>
              <a:t>10 – 20 -  30 metoden</a:t>
            </a:r>
          </a:p>
          <a:p>
            <a:r>
              <a:rPr lang="nb-NO" b="1" dirty="0" err="1"/>
              <a:t>Pecha</a:t>
            </a:r>
            <a:r>
              <a:rPr lang="nb-NO" b="1" dirty="0"/>
              <a:t> </a:t>
            </a:r>
            <a:r>
              <a:rPr lang="nb-NO" b="1" dirty="0" err="1"/>
              <a:t>Kucha</a:t>
            </a:r>
            <a:endParaRPr lang="nb-NO" b="1" dirty="0"/>
          </a:p>
          <a:p>
            <a:r>
              <a:rPr lang="nb-NO" b="1" dirty="0"/>
              <a:t>Ted- formatet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0096BCA-1F1E-4D36-BAE0-E5FD226C8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389" y="474133"/>
            <a:ext cx="3694046" cy="336158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00F31BC-C2FF-4B8B-BF34-CE92CFA06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463" y="474133"/>
            <a:ext cx="1970854" cy="27178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3E52436-A7E2-4E6C-A498-054ED9432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511" y="4318312"/>
            <a:ext cx="3459802" cy="206555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60AA9116-50E9-441B-ABC6-2FA75B9184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8663" y="3670295"/>
            <a:ext cx="2340454" cy="271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6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Persentasjonsteknikk.  Presist. Kortfattet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Styve</dc:creator>
  <cp:lastModifiedBy>Torgeir</cp:lastModifiedBy>
  <cp:revision>1</cp:revision>
  <dcterms:created xsi:type="dcterms:W3CDTF">2020-10-13T10:38:20Z</dcterms:created>
  <dcterms:modified xsi:type="dcterms:W3CDTF">2020-10-14T08:09:05Z</dcterms:modified>
</cp:coreProperties>
</file>