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–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5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D93DB5C-DF9C-4A67-84A2-A2B8B52596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235781D3-4555-400D-9860-2E05C2FDF7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4E112300-3F47-4D1B-B6DB-336980167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2E48211C-880E-4029-83DF-2F5C9BD7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60CF1B39-C0D4-4DFB-BA8D-7C0F294E6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58613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6D1C9710-0CF6-4B78-92F4-F6743A603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AF396AD8-71DF-45DA-A36F-AD02BEAF5B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FF38AE33-B166-4041-A4DC-E045C8E8E1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93681EAF-2D44-4772-A0D6-33FAA1A710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9ABB2D3C-5C68-4BE0-AB48-3363D0DC1D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88548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9E5FC2C7-8A7E-45A6-A524-9165D8A2B9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7F23DCAC-B100-4F6C-BE77-03CD5D46BF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E0133EA-0207-4A49-AEEF-C6212FA38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5290502-26FF-4BFE-8AF1-609DDDB959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DBBE7D09-03B9-42A1-8E47-5F8ED2786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4214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0485833-5834-4459-9187-43789E656B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582BD1-C80F-4046-AD00-4363CE1C2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96BF1FC9-0DD8-4C53-86DD-5888EB8570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78574AD-69CA-4CDC-BFEF-DE04D3F7B6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004E24F4-2B00-4108-AA68-3F0CE30D4B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10577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E14B57C-EF04-400F-A9F4-70683EEEE4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54D30789-6BD2-4B31-9D64-92CF6E442C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26C1BB23-F2FF-4A2D-A558-D73AD94DEA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A2462888-E94A-4D3B-8375-DCB4A92E19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B7C4DB6-2F02-4264-A3AF-0647EF765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21612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B3261E8-1266-4F96-A370-6DFC8562C2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A2F65A23-046C-477B-9FCE-07EB4E0FBF7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A7F13017-E32F-4CED-A293-CA95F2A63D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F150A230-6F28-4966-B775-82C48F998C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80F91E1-92C8-47A1-A48C-50F2A29BB6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83E1505D-FE4E-45F8-A548-069F49D9B4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390371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892A9A2-CF71-41BF-BB86-6741DA05EB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A81B4629-B04B-4D18-BE62-C31AEBA69C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2E78C91-1DE7-4A0F-8955-4950342D0B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2887B8DE-321E-4B66-A54B-729D8F04268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ED41CD5B-B84E-4BEF-BB6C-465A708CA91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2E635889-C762-4515-96C0-667932595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CE471B2E-8023-49B7-8CFE-CD0EA4AC5E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4AA604DB-7FF9-4688-A493-EF58B620D4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13923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419A766C-DBB0-458B-8866-5BB7E73745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6BD813FC-E6EF-45F2-B803-A0A17D513E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73A5E9AA-6103-4A0B-BDCC-4EA0E4AD4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1E80E309-7AE3-44B9-9B30-9649FB15EE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50076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17526952-7949-49F7-AAB7-1A0E0B615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A01533A8-0740-42F0-8ED3-13A309AD9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3D0939C6-39B5-4E2C-A00E-673A2D9FF3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2763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C98D2AD4-8864-4636-AD68-5282D5490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D91F9AB-DCED-40E5-8D25-B315A6ECEE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6B352473-1CC0-4F93-AC0E-D6A7C3BC5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5DCC6C5-5DA6-4CD5-ACD8-505CF08F21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A8BEDBD5-2356-473E-A8B4-0ECA7FD36E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90225022-7335-46C2-98B6-0B45E48E39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366685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00FFCA3F-802C-4063-B695-209B80579F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326CDCD1-A07D-4F99-A410-CB0D4A0036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452B4C97-9230-4B40-A95B-432D497F76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Klikk for å redigere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C0B0DD3A-BC8C-4E1E-B745-FB6ED8A04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01808006-B6FD-439E-8C73-FAF4C96E6A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4C89B86D-F87D-4069-8E65-0D4E22AD1F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2956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9477F694-472E-4182-B72A-472263C114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E42DFDFE-17F7-4E7F-96C7-0CBD60A9B8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Klikk for å redigere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D125C79-E291-4480-B296-E6BBCC4FD9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65950-FE7D-4496-B94F-585F7292268A}" type="datetimeFigureOut">
              <a:rPr lang="nb-NO" smtClean="0"/>
              <a:t>19.10.2020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9AD1BE3-67C4-4EA6-B304-19F35F53F7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43D20CF-BC2F-4C73-B82F-796E0EC8EE4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4E661-99E3-4B6A-9345-1FC5CB068458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37153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9B48FCD6-CE0B-4563-849F-BE04AA0E19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723578"/>
            <a:ext cx="3387106" cy="1645501"/>
          </a:xfrm>
        </p:spPr>
        <p:txBody>
          <a:bodyPr>
            <a:normAutofit/>
          </a:bodyPr>
          <a:lstStyle/>
          <a:p>
            <a:r>
              <a:rPr lang="nb-NO" sz="2800" dirty="0" err="1"/>
              <a:t>Persentasjonsteknikk</a:t>
            </a:r>
            <a:r>
              <a:rPr lang="nb-NO" sz="2800" dirty="0"/>
              <a:t>.  </a:t>
            </a:r>
            <a:r>
              <a:rPr lang="nb-NO" sz="2800" b="1" dirty="0"/>
              <a:t>Presist. Kortfattet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BCD54687-9357-4179-A49F-3EF0B7D819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5778" y="2548467"/>
            <a:ext cx="4165670" cy="3628495"/>
          </a:xfrm>
        </p:spPr>
        <p:txBody>
          <a:bodyPr>
            <a:normAutofit/>
          </a:bodyPr>
          <a:lstStyle/>
          <a:p>
            <a:r>
              <a:rPr lang="nb-NO" b="1" dirty="0"/>
              <a:t>10 – 20 -  30 metoden</a:t>
            </a:r>
          </a:p>
          <a:p>
            <a:r>
              <a:rPr lang="nb-NO" b="1" dirty="0" err="1"/>
              <a:t>Pecha</a:t>
            </a:r>
            <a:r>
              <a:rPr lang="nb-NO" b="1" dirty="0"/>
              <a:t> </a:t>
            </a:r>
            <a:r>
              <a:rPr lang="nb-NO" b="1" dirty="0" err="1"/>
              <a:t>Kucha</a:t>
            </a:r>
            <a:endParaRPr lang="nb-NO" b="1" dirty="0"/>
          </a:p>
          <a:p>
            <a:r>
              <a:rPr lang="nb-NO" b="1" dirty="0"/>
              <a:t>Ted- formatet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B6D9F6-3E47-45AD-8461-718A3C87E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38409" y="0"/>
            <a:ext cx="7653591" cy="6858000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3B16A00-A549-4B07-B8C2-4B3A966D9E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321732"/>
            <a:ext cx="4111054" cy="3674848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Bilde 5">
            <a:extLst>
              <a:ext uri="{FF2B5EF4-FFF2-40B4-BE49-F238E27FC236}">
                <a16:creationId xmlns:a16="http://schemas.microsoft.com/office/drawing/2014/main" id="{E0096BCA-1F1E-4D36-BAE0-E5FD226C8D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50389" y="474133"/>
            <a:ext cx="3694046" cy="3361582"/>
          </a:xfrm>
          <a:prstGeom prst="rect">
            <a:avLst/>
          </a:prstGeom>
        </p:spPr>
      </p:pic>
      <p:sp>
        <p:nvSpPr>
          <p:cNvPr id="16" name="Rectangle 15">
            <a:extLst>
              <a:ext uri="{FF2B5EF4-FFF2-40B4-BE49-F238E27FC236}">
                <a16:creationId xmlns:a16="http://schemas.microsoft.com/office/drawing/2014/main" id="{33B86BAE-87B4-4192-ABB2-627FFC965A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21732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Bilde 4">
            <a:extLst>
              <a:ext uri="{FF2B5EF4-FFF2-40B4-BE49-F238E27FC236}">
                <a16:creationId xmlns:a16="http://schemas.microsoft.com/office/drawing/2014/main" id="{500F31BC-C2FF-4B8B-BF34-CE92CFA0630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3463" y="474133"/>
            <a:ext cx="1970854" cy="2717800"/>
          </a:xfrm>
          <a:prstGeom prst="rect">
            <a:avLst/>
          </a:prstGeom>
        </p:spPr>
      </p:pic>
      <p:sp>
        <p:nvSpPr>
          <p:cNvPr id="18" name="Rectangle 17">
            <a:extLst>
              <a:ext uri="{FF2B5EF4-FFF2-40B4-BE49-F238E27FC236}">
                <a16:creationId xmlns:a16="http://schemas.microsoft.com/office/drawing/2014/main" id="{22BB4F03-4463-45CC-89A7-8E03412ED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60141" y="4155753"/>
            <a:ext cx="4111054" cy="2380509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de 3">
            <a:extLst>
              <a:ext uri="{FF2B5EF4-FFF2-40B4-BE49-F238E27FC236}">
                <a16:creationId xmlns:a16="http://schemas.microsoft.com/office/drawing/2014/main" id="{E3E52436-A7E2-4E6C-A498-054ED943262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167511" y="4318312"/>
            <a:ext cx="3459802" cy="2065554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80E1AEAE-1F52-4C29-925C-27738417E9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18156" y="3509431"/>
            <a:ext cx="2766017" cy="3026832"/>
          </a:xfrm>
          <a:prstGeom prst="rect">
            <a:avLst/>
          </a:prstGeom>
          <a:solidFill>
            <a:srgbClr val="FFFFFF"/>
          </a:solidFill>
          <a:ln w="15875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7" name="Bilde 6">
            <a:extLst>
              <a:ext uri="{FF2B5EF4-FFF2-40B4-BE49-F238E27FC236}">
                <a16:creationId xmlns:a16="http://schemas.microsoft.com/office/drawing/2014/main" id="{60AA9116-50E9-441B-ABC6-2FA75B91842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328663" y="3670295"/>
            <a:ext cx="2340454" cy="27135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526358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15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Persentasjonsteknikk.  Presist. Kortfattet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Geir Styve</dc:creator>
  <cp:lastModifiedBy>Torgeir</cp:lastModifiedBy>
  <cp:revision>2</cp:revision>
  <dcterms:created xsi:type="dcterms:W3CDTF">2020-10-13T10:38:20Z</dcterms:created>
  <dcterms:modified xsi:type="dcterms:W3CDTF">2020-10-19T11:28:20Z</dcterms:modified>
</cp:coreProperties>
</file>